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notesMasterIdLst>
    <p:notesMasterId r:id="rId10"/>
  </p:notesMasterIdLst>
  <p:sldIdLst>
    <p:sldId id="256" r:id="rId5"/>
    <p:sldId id="260" r:id="rId6"/>
    <p:sldId id="259" r:id="rId7"/>
    <p:sldId id="263" r:id="rId8"/>
    <p:sldId id="268" r:id="rId9"/>
  </p:sldIdLst>
  <p:sldSz cx="12192000" cy="6858000"/>
  <p:notesSz cx="6858000" cy="9144000"/>
  <p:embeddedFontLst>
    <p:embeddedFont>
      <p:font typeface="Cards Condensed Black" panose="020B0604020202020204" charset="0"/>
      <p:bold r:id="rId11"/>
    </p:embeddedFont>
    <p:embeddedFont>
      <p:font typeface="Public Sans"/>
      <p:regular r:id="rId12"/>
      <p:bold r:id="rId13"/>
      <p:italic r:id="rId14"/>
      <p:boldItalic r:id="rId1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eena Hewitt" initials="SH" lastIdx="1" clrIdx="0">
    <p:extLst>
      <p:ext uri="{19B8F6BF-5375-455C-9EA6-DF929625EA0E}">
        <p15:presenceInfo xmlns:p15="http://schemas.microsoft.com/office/powerpoint/2012/main" userId="S::Sheena.Hewitt@hbdhb.govt.nz::7820778d-07f2-48ef-989c-f5b9836e200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1B2F"/>
    <a:srgbClr val="F7F5E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182" autoAdjust="0"/>
    <p:restoredTop sz="80146" autoAdjust="0"/>
  </p:normalViewPr>
  <p:slideViewPr>
    <p:cSldViewPr snapToGrid="0">
      <p:cViewPr varScale="1">
        <p:scale>
          <a:sx n="84" d="100"/>
          <a:sy n="84" d="100"/>
        </p:scale>
        <p:origin x="1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na Davey" userId="1fe348ab-1058-4127-bfec-d0cf1004dd36" providerId="ADAL" clId="{EA933C4F-7888-41EA-8DA7-9CBF3DFD3215}"/>
    <pc:docChg chg="undo custSel delSld modSld">
      <pc:chgData name="Gina Davey" userId="1fe348ab-1058-4127-bfec-d0cf1004dd36" providerId="ADAL" clId="{EA933C4F-7888-41EA-8DA7-9CBF3DFD3215}" dt="2026-05-24T22:09:48.483" v="110" actId="2710"/>
      <pc:docMkLst>
        <pc:docMk/>
      </pc:docMkLst>
      <pc:sldChg chg="modSp mod">
        <pc:chgData name="Gina Davey" userId="1fe348ab-1058-4127-bfec-d0cf1004dd36" providerId="ADAL" clId="{EA933C4F-7888-41EA-8DA7-9CBF3DFD3215}" dt="2026-05-24T22:09:48.483" v="110" actId="2710"/>
        <pc:sldMkLst>
          <pc:docMk/>
          <pc:sldMk cId="266874804" sldId="256"/>
        </pc:sldMkLst>
        <pc:spChg chg="mod">
          <ac:chgData name="Gina Davey" userId="1fe348ab-1058-4127-bfec-d0cf1004dd36" providerId="ADAL" clId="{EA933C4F-7888-41EA-8DA7-9CBF3DFD3215}" dt="2026-05-24T22:09:48.483" v="110" actId="2710"/>
          <ac:spMkLst>
            <pc:docMk/>
            <pc:sldMk cId="266874804" sldId="256"/>
            <ac:spMk id="3" creationId="{E9E1E26E-7E96-4641-BC1D-8D1BB4DCB2F4}"/>
          </ac:spMkLst>
        </pc:spChg>
        <pc:picChg chg="mod">
          <ac:chgData name="Gina Davey" userId="1fe348ab-1058-4127-bfec-d0cf1004dd36" providerId="ADAL" clId="{EA933C4F-7888-41EA-8DA7-9CBF3DFD3215}" dt="2026-05-24T22:09:16.037" v="77" actId="1076"/>
          <ac:picMkLst>
            <pc:docMk/>
            <pc:sldMk cId="266874804" sldId="256"/>
            <ac:picMk id="9" creationId="{A7E50E2D-7A60-E28A-B5E6-0C77E4425A2B}"/>
          </ac:picMkLst>
        </pc:picChg>
      </pc:sldChg>
      <pc:sldChg chg="addSp delSp modSp mod">
        <pc:chgData name="Gina Davey" userId="1fe348ab-1058-4127-bfec-d0cf1004dd36" providerId="ADAL" clId="{EA933C4F-7888-41EA-8DA7-9CBF3DFD3215}" dt="2026-05-24T22:08:41.638" v="70"/>
        <pc:sldMkLst>
          <pc:docMk/>
          <pc:sldMk cId="2054990722" sldId="259"/>
        </pc:sldMkLst>
        <pc:spChg chg="add mod">
          <ac:chgData name="Gina Davey" userId="1fe348ab-1058-4127-bfec-d0cf1004dd36" providerId="ADAL" clId="{EA933C4F-7888-41EA-8DA7-9CBF3DFD3215}" dt="2026-05-24T22:08:41.638" v="70"/>
          <ac:spMkLst>
            <pc:docMk/>
            <pc:sldMk cId="2054990722" sldId="259"/>
            <ac:spMk id="10" creationId="{9617F02F-D1E8-1EA5-512F-E54E050BA314}"/>
          </ac:spMkLst>
        </pc:spChg>
        <pc:picChg chg="add mod">
          <ac:chgData name="Gina Davey" userId="1fe348ab-1058-4127-bfec-d0cf1004dd36" providerId="ADAL" clId="{EA933C4F-7888-41EA-8DA7-9CBF3DFD3215}" dt="2026-05-24T22:07:29.519" v="46" actId="1076"/>
          <ac:picMkLst>
            <pc:docMk/>
            <pc:sldMk cId="2054990722" sldId="259"/>
            <ac:picMk id="9" creationId="{DCA0E154-1DDA-8DB8-5B15-5E2776D49597}"/>
          </ac:picMkLst>
        </pc:picChg>
      </pc:sldChg>
      <pc:sldChg chg="addSp delSp modSp mod modAnim">
        <pc:chgData name="Gina Davey" userId="1fe348ab-1058-4127-bfec-d0cf1004dd36" providerId="ADAL" clId="{EA933C4F-7888-41EA-8DA7-9CBF3DFD3215}" dt="2026-05-24T22:09:05.909" v="76" actId="1076"/>
        <pc:sldMkLst>
          <pc:docMk/>
          <pc:sldMk cId="2997697822" sldId="260"/>
        </pc:sldMkLst>
        <pc:spChg chg="add mod">
          <ac:chgData name="Gina Davey" userId="1fe348ab-1058-4127-bfec-d0cf1004dd36" providerId="ADAL" clId="{EA933C4F-7888-41EA-8DA7-9CBF3DFD3215}" dt="2026-05-24T22:08:57.222" v="74" actId="164"/>
          <ac:spMkLst>
            <pc:docMk/>
            <pc:sldMk cId="2997697822" sldId="260"/>
            <ac:spMk id="9" creationId="{F695C035-8CDA-F0BD-1AF0-892FCE745935}"/>
          </ac:spMkLst>
        </pc:spChg>
        <pc:spChg chg="add mod">
          <ac:chgData name="Gina Davey" userId="1fe348ab-1058-4127-bfec-d0cf1004dd36" providerId="ADAL" clId="{EA933C4F-7888-41EA-8DA7-9CBF3DFD3215}" dt="2026-05-24T22:08:57.222" v="74" actId="164"/>
          <ac:spMkLst>
            <pc:docMk/>
            <pc:sldMk cId="2997697822" sldId="260"/>
            <ac:spMk id="10" creationId="{498C74D3-89FC-D4CB-E91C-C6F277AD1CC1}"/>
          </ac:spMkLst>
        </pc:spChg>
        <pc:spChg chg="add mod">
          <ac:chgData name="Gina Davey" userId="1fe348ab-1058-4127-bfec-d0cf1004dd36" providerId="ADAL" clId="{EA933C4F-7888-41EA-8DA7-9CBF3DFD3215}" dt="2026-05-24T22:08:57.222" v="74" actId="164"/>
          <ac:spMkLst>
            <pc:docMk/>
            <pc:sldMk cId="2997697822" sldId="260"/>
            <ac:spMk id="11" creationId="{09B7CDBE-2293-9459-E1AD-A0554FDE5CD1}"/>
          </ac:spMkLst>
        </pc:spChg>
        <pc:spChg chg="add mod">
          <ac:chgData name="Gina Davey" userId="1fe348ab-1058-4127-bfec-d0cf1004dd36" providerId="ADAL" clId="{EA933C4F-7888-41EA-8DA7-9CBF3DFD3215}" dt="2026-05-24T22:08:57.222" v="74" actId="164"/>
          <ac:spMkLst>
            <pc:docMk/>
            <pc:sldMk cId="2997697822" sldId="260"/>
            <ac:spMk id="12" creationId="{827F8404-CCD8-105E-257E-FCDC26072E9C}"/>
          </ac:spMkLst>
        </pc:spChg>
        <pc:spChg chg="add mod">
          <ac:chgData name="Gina Davey" userId="1fe348ab-1058-4127-bfec-d0cf1004dd36" providerId="ADAL" clId="{EA933C4F-7888-41EA-8DA7-9CBF3DFD3215}" dt="2026-05-24T22:08:57.222" v="74" actId="164"/>
          <ac:spMkLst>
            <pc:docMk/>
            <pc:sldMk cId="2997697822" sldId="260"/>
            <ac:spMk id="13" creationId="{5BD7BC08-EE60-53A5-C46E-998D07AB61C4}"/>
          </ac:spMkLst>
        </pc:spChg>
        <pc:spChg chg="add mod">
          <ac:chgData name="Gina Davey" userId="1fe348ab-1058-4127-bfec-d0cf1004dd36" providerId="ADAL" clId="{EA933C4F-7888-41EA-8DA7-9CBF3DFD3215}" dt="2026-05-24T22:08:57.222" v="74" actId="164"/>
          <ac:spMkLst>
            <pc:docMk/>
            <pc:sldMk cId="2997697822" sldId="260"/>
            <ac:spMk id="14" creationId="{23EAE91E-158F-E125-EFE6-8800BBD79A1D}"/>
          </ac:spMkLst>
        </pc:spChg>
        <pc:spChg chg="add mod">
          <ac:chgData name="Gina Davey" userId="1fe348ab-1058-4127-bfec-d0cf1004dd36" providerId="ADAL" clId="{EA933C4F-7888-41EA-8DA7-9CBF3DFD3215}" dt="2026-05-24T22:08:57.222" v="74" actId="164"/>
          <ac:spMkLst>
            <pc:docMk/>
            <pc:sldMk cId="2997697822" sldId="260"/>
            <ac:spMk id="15" creationId="{43B770BC-CD49-0FB7-721A-AAFB2F6C23F2}"/>
          </ac:spMkLst>
        </pc:spChg>
        <pc:spChg chg="add mod">
          <ac:chgData name="Gina Davey" userId="1fe348ab-1058-4127-bfec-d0cf1004dd36" providerId="ADAL" clId="{EA933C4F-7888-41EA-8DA7-9CBF3DFD3215}" dt="2026-05-24T22:08:57.222" v="74" actId="164"/>
          <ac:spMkLst>
            <pc:docMk/>
            <pc:sldMk cId="2997697822" sldId="260"/>
            <ac:spMk id="16" creationId="{BE3F1AD6-32E2-A137-60FD-384E9D4202EB}"/>
          </ac:spMkLst>
        </pc:spChg>
        <pc:spChg chg="add mod">
          <ac:chgData name="Gina Davey" userId="1fe348ab-1058-4127-bfec-d0cf1004dd36" providerId="ADAL" clId="{EA933C4F-7888-41EA-8DA7-9CBF3DFD3215}" dt="2026-05-24T22:08:42.806" v="71"/>
          <ac:spMkLst>
            <pc:docMk/>
            <pc:sldMk cId="2997697822" sldId="260"/>
            <ac:spMk id="17" creationId="{85FB581C-6DE9-19E6-D3B4-8D02238DD5B9}"/>
          </ac:spMkLst>
        </pc:spChg>
      </pc:sldChg>
      <pc:sldChg chg="addSp delSp modSp mod">
        <pc:chgData name="Gina Davey" userId="1fe348ab-1058-4127-bfec-d0cf1004dd36" providerId="ADAL" clId="{EA933C4F-7888-41EA-8DA7-9CBF3DFD3215}" dt="2026-05-24T22:08:39.655" v="69"/>
        <pc:sldMkLst>
          <pc:docMk/>
          <pc:sldMk cId="1551509643" sldId="263"/>
        </pc:sldMkLst>
        <pc:spChg chg="add mod">
          <ac:chgData name="Gina Davey" userId="1fe348ab-1058-4127-bfec-d0cf1004dd36" providerId="ADAL" clId="{EA933C4F-7888-41EA-8DA7-9CBF3DFD3215}" dt="2026-05-24T22:08:39.655" v="69"/>
          <ac:spMkLst>
            <pc:docMk/>
            <pc:sldMk cId="1551509643" sldId="263"/>
            <ac:spMk id="10" creationId="{6A76F54C-D35B-2515-E6D7-C7B7C6697725}"/>
          </ac:spMkLst>
        </pc:spChg>
        <pc:picChg chg="add mod">
          <ac:chgData name="Gina Davey" userId="1fe348ab-1058-4127-bfec-d0cf1004dd36" providerId="ADAL" clId="{EA933C4F-7888-41EA-8DA7-9CBF3DFD3215}" dt="2026-05-24T22:07:08.964" v="44"/>
          <ac:picMkLst>
            <pc:docMk/>
            <pc:sldMk cId="1551509643" sldId="263"/>
            <ac:picMk id="9" creationId="{2345A290-4C59-C10D-B482-F30A42AFE2B3}"/>
          </ac:picMkLst>
        </pc:picChg>
      </pc:sldChg>
      <pc:sldChg chg="addSp modSp mod">
        <pc:chgData name="Gina Davey" userId="1fe348ab-1058-4127-bfec-d0cf1004dd36" providerId="ADAL" clId="{EA933C4F-7888-41EA-8DA7-9CBF3DFD3215}" dt="2026-05-24T22:08:34.948" v="68" actId="1076"/>
        <pc:sldMkLst>
          <pc:docMk/>
          <pc:sldMk cId="409205722" sldId="268"/>
        </pc:sldMkLst>
        <pc:spChg chg="mod">
          <ac:chgData name="Gina Davey" userId="1fe348ab-1058-4127-bfec-d0cf1004dd36" providerId="ADAL" clId="{EA933C4F-7888-41EA-8DA7-9CBF3DFD3215}" dt="2026-05-24T22:07:41.288" v="54" actId="20577"/>
          <ac:spMkLst>
            <pc:docMk/>
            <pc:sldMk cId="409205722" sldId="268"/>
            <ac:spMk id="2" creationId="{FC934D03-8C61-4C75-BF69-8BF448482CBE}"/>
          </ac:spMkLst>
        </pc:spChg>
        <pc:spChg chg="mod">
          <ac:chgData name="Gina Davey" userId="1fe348ab-1058-4127-bfec-d0cf1004dd36" providerId="ADAL" clId="{EA933C4F-7888-41EA-8DA7-9CBF3DFD3215}" dt="2026-05-24T22:07:46.737" v="56" actId="27636"/>
          <ac:spMkLst>
            <pc:docMk/>
            <pc:sldMk cId="409205722" sldId="268"/>
            <ac:spMk id="3" creationId="{F9456CBE-6EE5-4927-BBC5-B75BF4C1C982}"/>
          </ac:spMkLst>
        </pc:spChg>
        <pc:spChg chg="add mod">
          <ac:chgData name="Gina Davey" userId="1fe348ab-1058-4127-bfec-d0cf1004dd36" providerId="ADAL" clId="{EA933C4F-7888-41EA-8DA7-9CBF3DFD3215}" dt="2026-05-24T22:08:34.948" v="68" actId="1076"/>
          <ac:spMkLst>
            <pc:docMk/>
            <pc:sldMk cId="409205722" sldId="268"/>
            <ac:spMk id="4" creationId="{7EF5742B-F8FF-AAE1-1CE2-E7FE6D432A6C}"/>
          </ac:spMkLst>
        </pc:spChg>
      </pc:sldChg>
    </pc:docChg>
  </pc:docChgLst>
  <pc:docChgLst>
    <pc:chgData name="Natalia D’Souza" userId="fd7b1084-1c13-4d20-9e2e-e3ef648246bd" providerId="ADAL" clId="{6535AAC7-5944-4BC7-8084-38DF0FDD61AF}"/>
    <pc:docChg chg="modSld">
      <pc:chgData name="Natalia D’Souza" userId="fd7b1084-1c13-4d20-9e2e-e3ef648246bd" providerId="ADAL" clId="{6535AAC7-5944-4BC7-8084-38DF0FDD61AF}" dt="2026-05-26T22:16:04.959" v="13" actId="20577"/>
      <pc:docMkLst>
        <pc:docMk/>
      </pc:docMkLst>
      <pc:sldChg chg="modSp mod">
        <pc:chgData name="Natalia D’Souza" userId="fd7b1084-1c13-4d20-9e2e-e3ef648246bd" providerId="ADAL" clId="{6535AAC7-5944-4BC7-8084-38DF0FDD61AF}" dt="2026-05-26T22:16:01.994" v="12" actId="20577"/>
        <pc:sldMkLst>
          <pc:docMk/>
          <pc:sldMk cId="266874804" sldId="256"/>
        </pc:sldMkLst>
        <pc:spChg chg="mod">
          <ac:chgData name="Natalia D’Souza" userId="fd7b1084-1c13-4d20-9e2e-e3ef648246bd" providerId="ADAL" clId="{6535AAC7-5944-4BC7-8084-38DF0FDD61AF}" dt="2026-05-26T22:16:01.994" v="12" actId="20577"/>
          <ac:spMkLst>
            <pc:docMk/>
            <pc:sldMk cId="266874804" sldId="256"/>
            <ac:spMk id="3" creationId="{E9E1E26E-7E96-4641-BC1D-8D1BB4DCB2F4}"/>
          </ac:spMkLst>
        </pc:spChg>
      </pc:sldChg>
      <pc:sldChg chg="delSp modSp modAnim modNotesTx">
        <pc:chgData name="Natalia D’Souza" userId="fd7b1084-1c13-4d20-9e2e-e3ef648246bd" providerId="ADAL" clId="{6535AAC7-5944-4BC7-8084-38DF0FDD61AF}" dt="2026-05-26T22:16:04.959" v="13" actId="20577"/>
        <pc:sldMkLst>
          <pc:docMk/>
          <pc:sldMk cId="2997697822" sldId="260"/>
        </pc:sldMkLst>
        <pc:spChg chg="mod topLvl">
          <ac:chgData name="Natalia D’Souza" userId="fd7b1084-1c13-4d20-9e2e-e3ef648246bd" providerId="ADAL" clId="{6535AAC7-5944-4BC7-8084-38DF0FDD61AF}" dt="2026-05-25T02:28:25.481" v="5" actId="165"/>
          <ac:spMkLst>
            <pc:docMk/>
            <pc:sldMk cId="2997697822" sldId="260"/>
            <ac:spMk id="9" creationId="{F695C035-8CDA-F0BD-1AF0-892FCE745935}"/>
          </ac:spMkLst>
        </pc:spChg>
        <pc:spChg chg="mod topLvl">
          <ac:chgData name="Natalia D’Souza" userId="fd7b1084-1c13-4d20-9e2e-e3ef648246bd" providerId="ADAL" clId="{6535AAC7-5944-4BC7-8084-38DF0FDD61AF}" dt="2026-05-25T02:28:25.481" v="5" actId="165"/>
          <ac:spMkLst>
            <pc:docMk/>
            <pc:sldMk cId="2997697822" sldId="260"/>
            <ac:spMk id="10" creationId="{498C74D3-89FC-D4CB-E91C-C6F277AD1CC1}"/>
          </ac:spMkLst>
        </pc:spChg>
        <pc:spChg chg="mod topLvl">
          <ac:chgData name="Natalia D’Souza" userId="fd7b1084-1c13-4d20-9e2e-e3ef648246bd" providerId="ADAL" clId="{6535AAC7-5944-4BC7-8084-38DF0FDD61AF}" dt="2026-05-25T02:28:25.481" v="5" actId="165"/>
          <ac:spMkLst>
            <pc:docMk/>
            <pc:sldMk cId="2997697822" sldId="260"/>
            <ac:spMk id="11" creationId="{09B7CDBE-2293-9459-E1AD-A0554FDE5CD1}"/>
          </ac:spMkLst>
        </pc:spChg>
        <pc:spChg chg="mod topLvl">
          <ac:chgData name="Natalia D’Souza" userId="fd7b1084-1c13-4d20-9e2e-e3ef648246bd" providerId="ADAL" clId="{6535AAC7-5944-4BC7-8084-38DF0FDD61AF}" dt="2026-05-25T02:28:25.481" v="5" actId="165"/>
          <ac:spMkLst>
            <pc:docMk/>
            <pc:sldMk cId="2997697822" sldId="260"/>
            <ac:spMk id="12" creationId="{827F8404-CCD8-105E-257E-FCDC26072E9C}"/>
          </ac:spMkLst>
        </pc:spChg>
        <pc:spChg chg="mod topLvl">
          <ac:chgData name="Natalia D’Souza" userId="fd7b1084-1c13-4d20-9e2e-e3ef648246bd" providerId="ADAL" clId="{6535AAC7-5944-4BC7-8084-38DF0FDD61AF}" dt="2026-05-25T02:28:25.481" v="5" actId="165"/>
          <ac:spMkLst>
            <pc:docMk/>
            <pc:sldMk cId="2997697822" sldId="260"/>
            <ac:spMk id="13" creationId="{5BD7BC08-EE60-53A5-C46E-998D07AB61C4}"/>
          </ac:spMkLst>
        </pc:spChg>
        <pc:spChg chg="mod topLvl">
          <ac:chgData name="Natalia D’Souza" userId="fd7b1084-1c13-4d20-9e2e-e3ef648246bd" providerId="ADAL" clId="{6535AAC7-5944-4BC7-8084-38DF0FDD61AF}" dt="2026-05-25T02:28:25.481" v="5" actId="165"/>
          <ac:spMkLst>
            <pc:docMk/>
            <pc:sldMk cId="2997697822" sldId="260"/>
            <ac:spMk id="14" creationId="{23EAE91E-158F-E125-EFE6-8800BBD79A1D}"/>
          </ac:spMkLst>
        </pc:spChg>
        <pc:spChg chg="mod topLvl">
          <ac:chgData name="Natalia D’Souza" userId="fd7b1084-1c13-4d20-9e2e-e3ef648246bd" providerId="ADAL" clId="{6535AAC7-5944-4BC7-8084-38DF0FDD61AF}" dt="2026-05-25T02:28:25.481" v="5" actId="165"/>
          <ac:spMkLst>
            <pc:docMk/>
            <pc:sldMk cId="2997697822" sldId="260"/>
            <ac:spMk id="15" creationId="{43B770BC-CD49-0FB7-721A-AAFB2F6C23F2}"/>
          </ac:spMkLst>
        </pc:spChg>
        <pc:spChg chg="mod topLvl">
          <ac:chgData name="Natalia D’Souza" userId="fd7b1084-1c13-4d20-9e2e-e3ef648246bd" providerId="ADAL" clId="{6535AAC7-5944-4BC7-8084-38DF0FDD61AF}" dt="2026-05-25T02:28:25.481" v="5" actId="165"/>
          <ac:spMkLst>
            <pc:docMk/>
            <pc:sldMk cId="2997697822" sldId="260"/>
            <ac:spMk id="16" creationId="{BE3F1AD6-32E2-A137-60FD-384E9D4202EB}"/>
          </ac:spMkLst>
        </pc:spChg>
        <pc:grpChg chg="del">
          <ac:chgData name="Natalia D’Souza" userId="fd7b1084-1c13-4d20-9e2e-e3ef648246bd" providerId="ADAL" clId="{6535AAC7-5944-4BC7-8084-38DF0FDD61AF}" dt="2026-05-25T02:28:25.481" v="5" actId="165"/>
          <ac:grpSpMkLst>
            <pc:docMk/>
            <pc:sldMk cId="2997697822" sldId="260"/>
            <ac:grpSpMk id="18" creationId="{4A1C779A-314F-EEAD-EC37-ED7337B59752}"/>
          </ac:grpSpMkLst>
        </pc:gr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FAA59C-C7B3-4BFD-B16B-C77986169D3D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DA3B51-8309-4212-9809-2E8EA3469674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21761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DA3B51-8309-4212-9809-2E8EA3469674}" type="slidenum">
              <a:rPr lang="en-NZ" smtClean="0"/>
              <a:t>2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1326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52DB7-D346-4CAA-A016-C118961FE2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B06D32-1145-4B49-9965-72932FB27F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3B675-3A5D-47A0-A600-4A6C6AD18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2B28-86DA-43BA-B308-0B9AF0808531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E47822-1394-4823-9E21-F98007ADE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12FFB-EC17-4354-9875-5790B96F0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B66B-F9CD-4896-805E-6429A459BDA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1022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6C8E2-5809-4420-A62B-B780E1DD9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D62B17-FC4B-4507-97B2-C14F34E3E2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C0AEA3-5CCD-4447-8B3F-94B459C4B5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2B28-86DA-43BA-B308-0B9AF0808531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48A16C-ABBF-47F0-9DE0-416671A9F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F1064-2F55-4968-AC4B-C75C02D4F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B66B-F9CD-4896-805E-6429A459BDA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73927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B4CD25-250E-4DC9-8AC5-21BC48E9C8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920DFC3-310C-4CB3-8954-695D5D8458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4F0E9-EC72-4CA9-87E8-467029BBC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2B28-86DA-43BA-B308-0B9AF0808531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409DD4-0715-494D-9269-797CF18931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21CA7-2882-4171-BF93-2F19AF931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B66B-F9CD-4896-805E-6429A459BDA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62788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669A5-1DFC-4F0C-AA02-69387B490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C80138-3A2B-48BE-BADF-521F74B56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EE5E9-0BD7-47DB-84A2-AE4FE9687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2B28-86DA-43BA-B308-0B9AF0808531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9DD3E-0301-4709-9F16-F6FF72C82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E587A-803F-48CA-8B00-3319AF5B01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B66B-F9CD-4896-805E-6429A459BDA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36513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09EC1-987D-4FB6-8CCA-DF2266E8A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7F1401-8792-4592-949F-1E8C242C2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CF4C17-3241-4A19-8E1F-6AEFFA791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2B28-86DA-43BA-B308-0B9AF0808531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E5E743-1F53-4CB1-A760-787E3BAA3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5C8096-A419-4BBB-AE1E-55E59DD6C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B66B-F9CD-4896-805E-6429A459BDA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15197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70A73-43AD-4C50-BE10-44E9D8A3D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5BEB7-495F-498C-BF29-6CE6842A08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E7D89C-92A3-438B-811D-2FA5CF0CD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5B00B-3491-47DD-9E3A-0D26ACED6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2B28-86DA-43BA-B308-0B9AF0808531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6905F-A05D-4F66-B044-31E994FF9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313A37-8D7A-48BE-9707-4284F82DC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B66B-F9CD-4896-805E-6429A459BDA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35192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91B37-2948-4ADC-916D-EDBEDEDCA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82DFEE-E1B2-40F9-BE8C-087D9F31F2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23A807-357F-4554-ACD2-29DF9963F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D1EB7DB-3ED1-4EC8-A28F-B8E39DD6C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BE45E7-8900-4588-8858-E0D9579DE3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147657-DDD8-40D8-BA69-E0E6DF560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2B28-86DA-43BA-B308-0B9AF0808531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6F4F06-7E68-442F-A413-C2896FC28B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12F26CB-48AC-4A25-96A0-5B2E67F4B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B66B-F9CD-4896-805E-6429A459BDA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066816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30949-ED7C-420D-9AE8-514C21A00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83386D-A1FD-4191-981E-3B70FCFE0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2B28-86DA-43BA-B308-0B9AF0808531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6B004-69D8-4738-81A6-CDBD4A698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9D7ED0-6367-4700-B7F2-651570A4D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B66B-F9CD-4896-805E-6429A459BDA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50661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FA5A1B-3B07-422F-8AD9-1E3C26F43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2B28-86DA-43BA-B308-0B9AF0808531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9F0D1C-1519-4AC3-A7A9-4811FB39F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77F5BB-F716-4137-B98E-C435779E3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B66B-F9CD-4896-805E-6429A459BDA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069221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ACC9C-AF43-471A-8896-68D94F504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06BE5-8AFE-4B34-9BBE-5A556A5B4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A0E38-D45C-4A65-A354-12FF2225BF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432649-9D3A-452D-8773-4525E65EE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2B28-86DA-43BA-B308-0B9AF0808531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D9CCBC-504C-44F7-A2F8-94833F9BF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63F603-0D9C-44A5-A073-B72B277E5C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B66B-F9CD-4896-805E-6429A459BDA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10560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FF49D-D469-40B2-B821-0A90DEE9C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3702BA-D487-4197-9B0D-B277A08EFA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C80036-2ABF-4AF7-988E-B52F1F85FA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0E5105-AEEA-4C53-84B7-CE9F35708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E2B28-86DA-43BA-B308-0B9AF0808531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25120C-267E-469E-BF1E-0DC8F083F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9BCBE5-202F-4704-9887-6F6BFA03D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00B66B-F9CD-4896-805E-6429A459BDA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80531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7A51FC-0D78-40A0-BA3B-02DE12F3D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3FF0BC-3596-46A0-BFCC-4D22414AEB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9E8BC-A108-443B-8A3E-DF5969AAD7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E2B28-86DA-43BA-B308-0B9AF0808531}" type="datetimeFigureOut">
              <a:rPr lang="en-NZ" smtClean="0"/>
              <a:t>27/05/2026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69E231-09F9-48C0-92C5-BADD078B35F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88602C-0986-427B-8AD8-CD2F85CE88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00B66B-F9CD-4896-805E-6429A459BDA0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0616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7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9E1E26E-7E96-4641-BC1D-8D1BB4DCB2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5752" y="2623583"/>
            <a:ext cx="6058721" cy="2561527"/>
          </a:xfrm>
        </p:spPr>
        <p:txBody>
          <a:bodyPr anchor="t">
            <a:noAutofit/>
          </a:bodyPr>
          <a:lstStyle/>
          <a:p>
            <a:pPr algn="l">
              <a:lnSpc>
                <a:spcPct val="100000"/>
              </a:lnSpc>
            </a:pPr>
            <a:r>
              <a:rPr lang="en-NZ" sz="5400" b="1" dirty="0">
                <a:latin typeface="+mj-lt"/>
              </a:rPr>
              <a:t>APEX WEBINAR</a:t>
            </a:r>
          </a:p>
          <a:p>
            <a:pPr algn="l">
              <a:lnSpc>
                <a:spcPct val="100000"/>
              </a:lnSpc>
            </a:pPr>
            <a:r>
              <a:rPr lang="en-NZ" dirty="0"/>
              <a:t>Interim Career Framework</a:t>
            </a:r>
          </a:p>
          <a:p>
            <a:pPr algn="l">
              <a:lnSpc>
                <a:spcPct val="150000"/>
              </a:lnSpc>
            </a:pPr>
            <a:r>
              <a:rPr lang="en-NZ" dirty="0"/>
              <a:t>25 &amp; 26 May 2026</a:t>
            </a:r>
          </a:p>
          <a:p>
            <a:pPr algn="l">
              <a:lnSpc>
                <a:spcPct val="100000"/>
              </a:lnSpc>
            </a:pPr>
            <a:endParaRPr lang="en-NZ" sz="3200" dirty="0"/>
          </a:p>
        </p:txBody>
      </p:sp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A7E50E2D-7A60-E28A-B5E6-0C77E4425A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09"/>
          <a:stretch>
            <a:fillRect/>
          </a:stretch>
        </p:blipFill>
        <p:spPr>
          <a:xfrm>
            <a:off x="868680" y="432261"/>
            <a:ext cx="4267260" cy="162433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D30486D-4A76-E1CE-AB5E-A9C2C89BB6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7642155" y="2308155"/>
            <a:ext cx="4549845" cy="4549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74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red and blue lines on a black background&#10;&#10;AI-generated content may be incorrect.">
            <a:extLst>
              <a:ext uri="{FF2B5EF4-FFF2-40B4-BE49-F238E27FC236}">
                <a16:creationId xmlns:a16="http://schemas.microsoft.com/office/drawing/2014/main" id="{7D6EB5C0-A1F7-B47C-5652-A36ADB24B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5076" y="6205160"/>
            <a:ext cx="575647" cy="515394"/>
          </a:xfrm>
          <a:prstGeom prst="rect">
            <a:avLst/>
          </a:prstGeom>
        </p:spPr>
      </p:pic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F695C035-8CDA-F0BD-1AF0-892FCE745935}"/>
              </a:ext>
            </a:extLst>
          </p:cNvPr>
          <p:cNvSpPr/>
          <p:nvPr/>
        </p:nvSpPr>
        <p:spPr>
          <a:xfrm>
            <a:off x="1181100" y="321353"/>
            <a:ext cx="1790700" cy="1104899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>
                <a:solidFill>
                  <a:sysClr val="windowText" lastClr="000000"/>
                </a:solidFill>
              </a:rPr>
              <a:t>Pay equity translations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98C74D3-89FC-D4CB-E91C-C6F277AD1CC1}"/>
              </a:ext>
            </a:extLst>
          </p:cNvPr>
          <p:cNvSpPr/>
          <p:nvPr/>
        </p:nvSpPr>
        <p:spPr>
          <a:xfrm>
            <a:off x="5138737" y="321353"/>
            <a:ext cx="1790700" cy="1104899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/>
              <a:t>Interim Career Framework (ICF)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09B7CDBE-2293-9459-E1AD-A0554FDE5CD1}"/>
              </a:ext>
            </a:extLst>
          </p:cNvPr>
          <p:cNvSpPr/>
          <p:nvPr/>
        </p:nvSpPr>
        <p:spPr>
          <a:xfrm>
            <a:off x="9096375" y="321353"/>
            <a:ext cx="1790700" cy="1104899"/>
          </a:xfrm>
          <a:prstGeom prst="round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/>
              <a:t>‘Final’ Career Framework</a:t>
            </a:r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827F8404-CCD8-105E-257E-FCDC26072E9C}"/>
              </a:ext>
            </a:extLst>
          </p:cNvPr>
          <p:cNvSpPr/>
          <p:nvPr/>
        </p:nvSpPr>
        <p:spPr>
          <a:xfrm>
            <a:off x="3383756" y="726165"/>
            <a:ext cx="1343025" cy="295275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5BD7BC08-EE60-53A5-C46E-998D07AB61C4}"/>
              </a:ext>
            </a:extLst>
          </p:cNvPr>
          <p:cNvSpPr/>
          <p:nvPr/>
        </p:nvSpPr>
        <p:spPr>
          <a:xfrm>
            <a:off x="7341393" y="726165"/>
            <a:ext cx="1343025" cy="295275"/>
          </a:xfrm>
          <a:prstGeom prst="rightArrow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3EAE91E-158F-E125-EFE6-8800BBD79A1D}"/>
              </a:ext>
            </a:extLst>
          </p:cNvPr>
          <p:cNvSpPr txBox="1"/>
          <p:nvPr/>
        </p:nvSpPr>
        <p:spPr>
          <a:xfrm>
            <a:off x="830450" y="1575932"/>
            <a:ext cx="2949199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300" dirty="0"/>
              <a:t>‘Rough’ translations following pay equity settlement in Nov 2023</a:t>
            </a:r>
          </a:p>
          <a:p>
            <a:endParaRPr lang="en-NZ" sz="1300" dirty="0"/>
          </a:p>
          <a:p>
            <a:r>
              <a:rPr lang="en-NZ" sz="1300" dirty="0"/>
              <a:t>Reflected in </a:t>
            </a:r>
            <a:r>
              <a:rPr lang="en-NZ" sz="1300" u="sng" dirty="0"/>
              <a:t>current</a:t>
            </a:r>
            <a:r>
              <a:rPr lang="en-NZ" sz="1300" dirty="0"/>
              <a:t> Designated placements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3B770BC-CD49-0FB7-721A-AAFB2F6C23F2}"/>
              </a:ext>
            </a:extLst>
          </p:cNvPr>
          <p:cNvSpPr txBox="1"/>
          <p:nvPr/>
        </p:nvSpPr>
        <p:spPr>
          <a:xfrm>
            <a:off x="4644521" y="1575932"/>
            <a:ext cx="3175024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300" dirty="0"/>
              <a:t>Purpose: To address any anomalies that arose from rough pay equity translations</a:t>
            </a:r>
          </a:p>
          <a:p>
            <a:endParaRPr lang="en-NZ" sz="1300" dirty="0"/>
          </a:p>
          <a:p>
            <a:r>
              <a:rPr lang="en-NZ" sz="1300" dirty="0"/>
              <a:t>Meant to have landed in 2024 – now expected June 2026</a:t>
            </a:r>
          </a:p>
          <a:p>
            <a:endParaRPr lang="en-NZ" sz="1300" dirty="0"/>
          </a:p>
          <a:p>
            <a:r>
              <a:rPr lang="en-NZ" sz="1300" dirty="0"/>
              <a:t>New interim frameworks have been developed by Health NZ for Degreed and Non-Degreed scales</a:t>
            </a:r>
          </a:p>
          <a:p>
            <a:endParaRPr lang="en-NZ" sz="1300" dirty="0"/>
          </a:p>
          <a:p>
            <a:r>
              <a:rPr lang="en-NZ" sz="1300" dirty="0"/>
              <a:t>Very limited union involvement</a:t>
            </a:r>
          </a:p>
          <a:p>
            <a:endParaRPr lang="en-NZ" sz="1300" dirty="0"/>
          </a:p>
          <a:p>
            <a:r>
              <a:rPr lang="en-NZ" sz="1300" dirty="0"/>
              <a:t>ALL staff in Designated roles will be translated to new scales; not all will have ‘upward’ movement </a:t>
            </a:r>
          </a:p>
          <a:p>
            <a:endParaRPr lang="en-NZ" sz="1300" dirty="0"/>
          </a:p>
          <a:p>
            <a:r>
              <a:rPr lang="en-NZ" sz="1300" dirty="0"/>
              <a:t>Any increases backdated to 1 July 2024 </a:t>
            </a:r>
          </a:p>
          <a:p>
            <a:endParaRPr lang="en-NZ" sz="1300" dirty="0"/>
          </a:p>
          <a:p>
            <a:r>
              <a:rPr lang="en-NZ" sz="1300" dirty="0"/>
              <a:t>Job titles will not change as a result</a:t>
            </a:r>
          </a:p>
          <a:p>
            <a:endParaRPr lang="en-NZ" sz="1300" dirty="0"/>
          </a:p>
          <a:p>
            <a:r>
              <a:rPr lang="en-NZ" sz="1300" dirty="0"/>
              <a:t>Appeals process for challenging placement on the new scales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E3F1AD6-32E2-A137-60FD-384E9D4202EB}"/>
              </a:ext>
            </a:extLst>
          </p:cNvPr>
          <p:cNvSpPr txBox="1"/>
          <p:nvPr/>
        </p:nvSpPr>
        <p:spPr>
          <a:xfrm>
            <a:off x="8684418" y="1575932"/>
            <a:ext cx="2949199" cy="34932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sz="1300" dirty="0"/>
              <a:t>Purpose: To develop a systematic, reliable, evidence-based approach to sizing Designated roles across AST, Midwifery, and Nursing</a:t>
            </a:r>
          </a:p>
          <a:p>
            <a:endParaRPr lang="en-NZ" sz="1300" dirty="0"/>
          </a:p>
          <a:p>
            <a:r>
              <a:rPr lang="en-NZ" sz="1300" dirty="0"/>
              <a:t>Methodology and process developed in conjunction with unions</a:t>
            </a:r>
          </a:p>
          <a:p>
            <a:endParaRPr lang="en-NZ" sz="1300" dirty="0"/>
          </a:p>
          <a:p>
            <a:r>
              <a:rPr lang="en-NZ" sz="1300" dirty="0"/>
              <a:t>ALL AST, Nursing, and Midwifery Designated roles will be sized and placed on the new Career Framework – national consistency</a:t>
            </a:r>
          </a:p>
          <a:p>
            <a:endParaRPr lang="en-NZ" sz="1300" dirty="0"/>
          </a:p>
          <a:p>
            <a:r>
              <a:rPr lang="en-NZ" sz="1300" dirty="0"/>
              <a:t>Job titles may change as a result of this process</a:t>
            </a:r>
          </a:p>
          <a:p>
            <a:endParaRPr lang="en-NZ" sz="1300" dirty="0"/>
          </a:p>
          <a:p>
            <a:r>
              <a:rPr lang="en-NZ" sz="1300" dirty="0"/>
              <a:t>There will be an appeals process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5FB581C-6DE9-19E6-D3B4-8D02238DD5B9}"/>
              </a:ext>
            </a:extLst>
          </p:cNvPr>
          <p:cNvSpPr txBox="1"/>
          <p:nvPr/>
        </p:nvSpPr>
        <p:spPr>
          <a:xfrm>
            <a:off x="166255" y="6443555"/>
            <a:ext cx="7823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Have questions? Get in touch: </a:t>
            </a:r>
            <a:r>
              <a:rPr lang="en-GB" sz="1200" b="1" dirty="0">
                <a:solidFill>
                  <a:srgbClr val="ED1B2F"/>
                </a:solidFill>
              </a:rPr>
              <a:t>careerframework@apex.org.nz</a:t>
            </a:r>
            <a:endParaRPr lang="en-NZ" sz="1200" b="1" dirty="0">
              <a:solidFill>
                <a:srgbClr val="ED1B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769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and blue lines on a black background&#10;&#10;AI-generated content may be incorrect.">
            <a:extLst>
              <a:ext uri="{FF2B5EF4-FFF2-40B4-BE49-F238E27FC236}">
                <a16:creationId xmlns:a16="http://schemas.microsoft.com/office/drawing/2014/main" id="{0CEAE82B-61D5-7E85-A786-FF91FDFBAE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5076" y="6205160"/>
            <a:ext cx="575647" cy="5153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CA0E154-1DDA-8DB8-5B15-5E2776D49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6591" y="328149"/>
            <a:ext cx="11458817" cy="56148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617F02F-D1E8-1EA5-512F-E54E050BA314}"/>
              </a:ext>
            </a:extLst>
          </p:cNvPr>
          <p:cNvSpPr txBox="1"/>
          <p:nvPr/>
        </p:nvSpPr>
        <p:spPr>
          <a:xfrm>
            <a:off x="166255" y="6443555"/>
            <a:ext cx="7823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Have questions? Get in touch: </a:t>
            </a:r>
            <a:r>
              <a:rPr lang="en-GB" sz="1200" b="1" dirty="0">
                <a:solidFill>
                  <a:srgbClr val="ED1B2F"/>
                </a:solidFill>
              </a:rPr>
              <a:t>careerframework@apex.org.nz</a:t>
            </a:r>
            <a:endParaRPr lang="en-NZ" sz="1200" b="1" dirty="0">
              <a:solidFill>
                <a:srgbClr val="ED1B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4990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red and blue lines on a black background&#10;&#10;AI-generated content may be incorrect.">
            <a:extLst>
              <a:ext uri="{FF2B5EF4-FFF2-40B4-BE49-F238E27FC236}">
                <a16:creationId xmlns:a16="http://schemas.microsoft.com/office/drawing/2014/main" id="{37EFB4DE-439C-BC91-B164-3A16C13384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5076" y="6205160"/>
            <a:ext cx="575647" cy="51539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2345A290-4C59-C10D-B482-F30A42AFE2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042" y="1024750"/>
            <a:ext cx="10335916" cy="480849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6A76F54C-D35B-2515-E6D7-C7B7C6697725}"/>
              </a:ext>
            </a:extLst>
          </p:cNvPr>
          <p:cNvSpPr txBox="1"/>
          <p:nvPr/>
        </p:nvSpPr>
        <p:spPr>
          <a:xfrm>
            <a:off x="166255" y="6443555"/>
            <a:ext cx="7823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Have questions? Get in touch: </a:t>
            </a:r>
            <a:r>
              <a:rPr lang="en-GB" sz="1200" b="1" dirty="0">
                <a:solidFill>
                  <a:srgbClr val="ED1B2F"/>
                </a:solidFill>
              </a:rPr>
              <a:t>careerframework@apex.org.nz</a:t>
            </a:r>
            <a:endParaRPr lang="en-NZ" sz="1200" b="1" dirty="0">
              <a:solidFill>
                <a:srgbClr val="ED1B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5096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5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934D03-8C61-4C75-BF69-8BF448482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825625"/>
          </a:xfrm>
        </p:spPr>
        <p:txBody>
          <a:bodyPr/>
          <a:lstStyle/>
          <a:p>
            <a:r>
              <a:rPr lang="en-NZ" dirty="0"/>
              <a:t>FAQs TO 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56CBE-6EE5-4927-BBC5-B75BF4C1C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9341"/>
            <a:ext cx="10515600" cy="4351338"/>
          </a:xfrm>
        </p:spPr>
        <p:txBody>
          <a:bodyPr>
            <a:normAutofit/>
          </a:bodyPr>
          <a:lstStyle/>
          <a:p>
            <a:r>
              <a:rPr lang="en-NZ" dirty="0"/>
              <a:t>Job descriptions not up to date</a:t>
            </a:r>
          </a:p>
          <a:p>
            <a:endParaRPr lang="en-NZ" dirty="0"/>
          </a:p>
          <a:p>
            <a:r>
              <a:rPr lang="en-NZ" dirty="0"/>
              <a:t>Recent resignation</a:t>
            </a:r>
          </a:p>
          <a:p>
            <a:endParaRPr lang="en-NZ" dirty="0"/>
          </a:p>
          <a:p>
            <a:r>
              <a:rPr lang="en-NZ" dirty="0"/>
              <a:t>Disagree with placements on ICF (when notified)</a:t>
            </a:r>
          </a:p>
          <a:p>
            <a:endParaRPr lang="en-NZ" dirty="0"/>
          </a:p>
          <a:p>
            <a:r>
              <a:rPr lang="en-NZ" dirty="0"/>
              <a:t>Process for those not in ‘Designated’ roles</a:t>
            </a:r>
          </a:p>
        </p:txBody>
      </p:sp>
      <p:pic>
        <p:nvPicPr>
          <p:cNvPr id="5" name="Picture 4" descr="A red and blue lines on a black background&#10;&#10;AI-generated content may be incorrect.">
            <a:extLst>
              <a:ext uri="{FF2B5EF4-FFF2-40B4-BE49-F238E27FC236}">
                <a16:creationId xmlns:a16="http://schemas.microsoft.com/office/drawing/2014/main" id="{1B1A2881-3B38-66DA-3753-D6F4EC99E8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5076" y="6205160"/>
            <a:ext cx="575647" cy="51539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EF5742B-F8FF-AAE1-1CE2-E7FE6D432A6C}"/>
              </a:ext>
            </a:extLst>
          </p:cNvPr>
          <p:cNvSpPr txBox="1"/>
          <p:nvPr/>
        </p:nvSpPr>
        <p:spPr>
          <a:xfrm>
            <a:off x="166255" y="6443555"/>
            <a:ext cx="78237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Have questions? Get in touch: </a:t>
            </a:r>
            <a:r>
              <a:rPr lang="en-GB" sz="1200" b="1" dirty="0">
                <a:solidFill>
                  <a:srgbClr val="ED1B2F"/>
                </a:solidFill>
              </a:rPr>
              <a:t>careerframework@apex.org.nz</a:t>
            </a:r>
            <a:endParaRPr lang="en-NZ" sz="1200" b="1" dirty="0">
              <a:solidFill>
                <a:srgbClr val="ED1B2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057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13134"/>
      </a:dk1>
      <a:lt1>
        <a:sysClr val="window" lastClr="FFFFFF"/>
      </a:lt1>
      <a:dk2>
        <a:srgbClr val="313134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PEX fonts">
      <a:majorFont>
        <a:latin typeface="Cards Condensed Black"/>
        <a:ea typeface=""/>
        <a:cs typeface=""/>
      </a:majorFont>
      <a:minorFont>
        <a:latin typeface="Public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d9abecc-552e-44bf-a15c-3b7c64f2bbf3">
      <Terms xmlns="http://schemas.microsoft.com/office/infopath/2007/PartnerControls"/>
    </lcf76f155ced4ddcb4097134ff3c332f>
    <TaxCatchAll xmlns="72feca24-2e26-4a59-bebc-675f7785b4b9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585C3A790F32429AACDCB20978D7B8" ma:contentTypeVersion="12" ma:contentTypeDescription="Create a new document." ma:contentTypeScope="" ma:versionID="7becc0b63c67308bf851897a8657b563">
  <xsd:schema xmlns:xsd="http://www.w3.org/2001/XMLSchema" xmlns:xs="http://www.w3.org/2001/XMLSchema" xmlns:p="http://schemas.microsoft.com/office/2006/metadata/properties" xmlns:ns2="ad9abecc-552e-44bf-a15c-3b7c64f2bbf3" xmlns:ns3="72feca24-2e26-4a59-bebc-675f7785b4b9" targetNamespace="http://schemas.microsoft.com/office/2006/metadata/properties" ma:root="true" ma:fieldsID="5e1fb2e05eadde491f12624d8ab99dc0" ns2:_="" ns3:_="">
    <xsd:import namespace="ad9abecc-552e-44bf-a15c-3b7c64f2bbf3"/>
    <xsd:import namespace="72feca24-2e26-4a59-bebc-675f7785b4b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9abecc-552e-44bf-a15c-3b7c64f2bb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f9bb383a-26f6-4fce-a81b-94050127ecb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eca24-2e26-4a59-bebc-675f7785b4b9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e8c02031-5f12-4fc3-83cb-d3747d5992aa}" ma:internalName="TaxCatchAll" ma:showField="CatchAllData" ma:web="72feca24-2e26-4a59-bebc-675f7785b4b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F87CC2-D394-45C4-84C3-084C6D346A47}">
  <ds:schemaRefs>
    <ds:schemaRef ds:uri="f84e51b2-5a07-4dc1-a26c-7b60520386af"/>
    <ds:schemaRef ds:uri="589c2aa6-863d-4b5e-9e01-f27c7eba41e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  <ds:schemaRef ds:uri="ad9abecc-552e-44bf-a15c-3b7c64f2bbf3"/>
    <ds:schemaRef ds:uri="72feca24-2e26-4a59-bebc-675f7785b4b9"/>
  </ds:schemaRefs>
</ds:datastoreItem>
</file>

<file path=customXml/itemProps2.xml><?xml version="1.0" encoding="utf-8"?>
<ds:datastoreItem xmlns:ds="http://schemas.openxmlformats.org/officeDocument/2006/customXml" ds:itemID="{F60BC615-B112-44A2-9384-BCDEA9F824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46AF8A8-6E7A-4830-BB45-F2FDCE1ED946}"/>
</file>

<file path=docProps/app.xml><?xml version="1.0" encoding="utf-8"?>
<Properties xmlns="http://schemas.openxmlformats.org/officeDocument/2006/extended-properties" xmlns:vt="http://schemas.openxmlformats.org/officeDocument/2006/docPropsVTypes">
  <TotalTime>1897</TotalTime>
  <Words>280</Words>
  <Application>Microsoft Office PowerPoint</Application>
  <PresentationFormat>Widescreen</PresentationFormat>
  <Paragraphs>46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Public Sans</vt:lpstr>
      <vt:lpstr>Cards Condensed Black</vt:lpstr>
      <vt:lpstr>Office Theme</vt:lpstr>
      <vt:lpstr>PowerPoint Presentation</vt:lpstr>
      <vt:lpstr>PowerPoint Presentation</vt:lpstr>
      <vt:lpstr>PowerPoint Presentation</vt:lpstr>
      <vt:lpstr>PowerPoint Presentation</vt:lpstr>
      <vt:lpstr>FAQs TO 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APEX</dc:title>
  <dc:creator>Sheena Hewitt</dc:creator>
  <cp:lastModifiedBy>Natalia D’Souza</cp:lastModifiedBy>
  <cp:revision>19</cp:revision>
  <dcterms:created xsi:type="dcterms:W3CDTF">2025-10-22T22:28:35Z</dcterms:created>
  <dcterms:modified xsi:type="dcterms:W3CDTF">2026-05-26T22:16:06Z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0x010100B1585C3A790F32429AACDCB20978D7B8</vt:lpwstr>
  </property>
  <property fmtid="{D5CDD505-2E9C-101B-9397-08002B2CF9AE}" pid="3" name="MediaServiceImageTags">
    <vt:lpwstr/>
  </property>
</Properties>
</file>